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Qunoot - 3 [27:19]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رَبِّ أَوْزِعْنِىٓ أَنْ أَشْكُرَ نِعْمَتَكَ الَّتِىٓ أَنْعَمْتَ عَلَيَّ وَعَلَى وَٰلِدَيَّ وَأَنْ أَعْمَلَ صَـٰلِحًا تَرْضَىٰهُ وَأَدْخِلْنِيْ بِرَحْمَتِكَ فِيْ عِبَادِكَ الصَّـٰلِحِيْنَ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- 3 [27:19]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أَوْزِعْنِىٓ أَنْ أَشْكُرَ نِعْمَتَكَ الَّتِىٓ أَنْعَمْتَ عَلَيَّ وَعَلَى وَٰلِدَيَّ وَأَنْ أَعْمَلَ صَـٰلِحًا تَرْضَىٰهُ وَأَدْخِلْنِيْ بِرَحْمَتِكَ فِيْ عِبَادِكَ الصَّـٰلِحِيْنَ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awzi`nī an ashkura ni`matakal latī an`amta `alayya wa`alā wālidayya wa-an a`mala ṣāliḥan tarḍāhu wa-adkhilnī biraḥmatika fī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Lord! grant me that I should be grateful for Thy favor which Thou hast bestowed on me and on my parents, and that I should do good such as Thou art pleased with, and make me enter, by Thy mercy, into Thy servants, the good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- 3 [27:19]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